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4"/>
  </p:notesMasterIdLst>
  <p:handoutMasterIdLst>
    <p:handoutMasterId r:id="rId55"/>
  </p:handoutMasterIdLst>
  <p:sldIdLst>
    <p:sldId id="271" r:id="rId2"/>
    <p:sldId id="272" r:id="rId3"/>
    <p:sldId id="273" r:id="rId4"/>
    <p:sldId id="274" r:id="rId5"/>
    <p:sldId id="324" r:id="rId6"/>
    <p:sldId id="295" r:id="rId7"/>
    <p:sldId id="300" r:id="rId8"/>
    <p:sldId id="298" r:id="rId9"/>
    <p:sldId id="276" r:id="rId10"/>
    <p:sldId id="277" r:id="rId11"/>
    <p:sldId id="320" r:id="rId12"/>
    <p:sldId id="278" r:id="rId13"/>
    <p:sldId id="279" r:id="rId14"/>
    <p:sldId id="280" r:id="rId15"/>
    <p:sldId id="29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312" r:id="rId26"/>
    <p:sldId id="290" r:id="rId27"/>
    <p:sldId id="291" r:id="rId28"/>
    <p:sldId id="292" r:id="rId29"/>
    <p:sldId id="293" r:id="rId30"/>
    <p:sldId id="294" r:id="rId31"/>
    <p:sldId id="296" r:id="rId32"/>
    <p:sldId id="297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1" r:id="rId51"/>
    <p:sldId id="322" r:id="rId52"/>
    <p:sldId id="323" r:id="rId5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41A2D-2F80-465C-A93F-829CC44EB9B2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0F4F6-E3C3-4F06-9B74-B816C6C166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560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D6B1E-37CF-46B8-BFCB-D1364E48D509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D72BC-52A8-476E-B147-AF66DDF2EE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53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D72BC-52A8-476E-B147-AF66DDF2EE0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3518"/>
            <a:ext cx="7772400" cy="1021556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707654"/>
            <a:ext cx="7920880" cy="30243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57952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551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246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544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8824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U:\От Артёма\ЛОГОТИП, БАННЕР\ЛОГОТИП - копия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" y="20776"/>
            <a:ext cx="619535" cy="639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6"/>
          <p:cNvSpPr>
            <a:spLocks/>
          </p:cNvSpPr>
          <p:nvPr userDrawn="1"/>
        </p:nvSpPr>
        <p:spPr bwMode="auto">
          <a:xfrm>
            <a:off x="-9525" y="8502"/>
            <a:ext cx="9163050" cy="8890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satMod val="120000"/>
                  <a:lumMod val="32000"/>
                  <a:lumOff val="68000"/>
                  <a:alpha val="39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491880" y="4929764"/>
            <a:ext cx="88569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Краевое государственное бюджетное учреждение здравоохранения «Красноярская межрайонная клиническая больница №4»</a:t>
            </a:r>
            <a:endParaRPr lang="ru-RU" sz="9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Freeform 9"/>
          <p:cNvSpPr>
            <a:spLocks/>
          </p:cNvSpPr>
          <p:nvPr userDrawn="1"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satMod val="120000"/>
                  <a:lumMod val="38000"/>
                  <a:lumOff val="62000"/>
                  <a:alpha val="78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satMod val="130000"/>
                  <a:lumMod val="60000"/>
                  <a:lumOff val="40000"/>
                  <a:alpha val="39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"/>
          <p:cNvGrpSpPr/>
          <p:nvPr userDrawn="1"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-55374" y="4904184"/>
            <a:ext cx="5142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  <a:latin typeface="Arial Narrow" pitchFamily="34" charset="0"/>
              </a:rPr>
              <a:t>Краевое государственное бюджетное учреждение здравоохранения «Красноярская межрайонная клиническая больница №4»</a:t>
            </a:r>
            <a:endParaRPr lang="ru-RU" sz="8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42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4" r:id="rId2"/>
    <p:sldLayoutId id="2147483796" r:id="rId3"/>
    <p:sldLayoutId id="2147483797" r:id="rId4"/>
    <p:sldLayoutId id="2147483799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opitina\Рабочий стол\для презентации\IMG_69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0"/>
            <a:ext cx="8572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БЛАГОУСТРОЙСТВО ТЕРРИТОРИИ 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КГБУЗ «КМКБ № 4» в 2018 г. 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opitina\Рабочий стол\для презентации\IMG_66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X:\АХЧ\Копытина-ОВ\ФОТО\Благоустройство 2018\IMG_64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91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62"/>
            <a:ext cx="8229600" cy="3488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Гинекологическое отделение № 2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dirty="0"/>
          </a:p>
        </p:txBody>
      </p:sp>
      <p:pic>
        <p:nvPicPr>
          <p:cNvPr id="7170" name="Picture 2" descr="X:\АХЧ\Копытина-ОВ\ФОТО\Благоустройство 2018\IMG_6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6"/>
            <a:ext cx="5760267" cy="3840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Kopitina\Рабочий стол\для презентации\IMG_6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34"/>
            <a:ext cx="3203061" cy="4643470"/>
          </a:xfrm>
          <a:prstGeom prst="rect">
            <a:avLst/>
          </a:prstGeom>
          <a:noFill/>
        </p:spPr>
      </p:pic>
      <p:pic>
        <p:nvPicPr>
          <p:cNvPr id="8195" name="Picture 3" descr="C:\Documents and Settings\Kopitina\Рабочий стол\для презентации\IMG_6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142990"/>
            <a:ext cx="4572032" cy="304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286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Гинекологическое отделение № 4</a:t>
            </a:r>
            <a:endParaRPr lang="ru-RU" sz="3200" dirty="0"/>
          </a:p>
        </p:txBody>
      </p:sp>
      <p:pic>
        <p:nvPicPr>
          <p:cNvPr id="1026" name="Picture 2" descr="C:\Documents and Settings\Kopitina\Рабочий стол\для презентации\IMG_6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85800"/>
            <a:ext cx="6097841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АХЧ\Копытина-ОВ\ФОТО\благоустройство 2018-2\IMG_6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800"/>
            <a:ext cx="5465008" cy="3643338"/>
          </a:xfrm>
          <a:prstGeom prst="rect">
            <a:avLst/>
          </a:prstGeom>
          <a:noFill/>
        </p:spPr>
      </p:pic>
      <p:pic>
        <p:nvPicPr>
          <p:cNvPr id="5" name="Picture 3" descr="C:\Documents and Settings\Kopitina\Рабочий стол\для презентации\IMG_7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571486"/>
            <a:ext cx="2857521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opitina\Рабочий стол\для презентации\IMG_7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Гинекологическое отделение № 7</a:t>
            </a:r>
            <a:endParaRPr lang="ru-RU" sz="3200" dirty="0"/>
          </a:p>
        </p:txBody>
      </p:sp>
      <p:pic>
        <p:nvPicPr>
          <p:cNvPr id="3077" name="Picture 5" descr="C:\Documents and Settings\Kopitina\Рабочий стол\для презентации\IMG_6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928676"/>
            <a:ext cx="5786479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opitina\Рабочий стол\для презентации\IMG_66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91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Kopitina\Рабочий стол\для презентации\IMG_66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opitina\Рабочий стол\для презентации\IMG_6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642924"/>
            <a:ext cx="2970926" cy="4000528"/>
          </a:xfrm>
          <a:prstGeom prst="rect">
            <a:avLst/>
          </a:prstGeom>
          <a:noFill/>
        </p:spPr>
      </p:pic>
      <p:pic>
        <p:nvPicPr>
          <p:cNvPr id="2051" name="Picture 3" descr="C:\Documents and Settings\Kopitina\Рабочий стол\для презентации\IMG_6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8"/>
            <a:ext cx="5126576" cy="34290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50004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ПРИЕМНОЕ ОТДЕЛЕНИЕ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opitina\Рабочий стол\для презентации\IMG_66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5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Централизованная служба уборки</a:t>
            </a:r>
            <a:endParaRPr lang="ru-RU" sz="3200" dirty="0"/>
          </a:p>
        </p:txBody>
      </p:sp>
      <p:pic>
        <p:nvPicPr>
          <p:cNvPr id="6146" name="Picture 2" descr="C:\Documents and Settings\Kopitina\Рабочий стол\для презентации\IMG_6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857238"/>
            <a:ext cx="5915026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Kopitina\Рабочий стол\для презентации\IMG_6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8"/>
            <a:ext cx="4822065" cy="3214710"/>
          </a:xfrm>
          <a:prstGeom prst="rect">
            <a:avLst/>
          </a:prstGeom>
          <a:noFill/>
        </p:spPr>
      </p:pic>
      <p:pic>
        <p:nvPicPr>
          <p:cNvPr id="7171" name="Picture 3" descr="C:\Documents and Settings\Kopitina\Рабочий стол\для презентации\IMG_6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742"/>
            <a:ext cx="451175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Консультативно-диагностическое отделение</a:t>
            </a:r>
            <a:endParaRPr lang="ru-RU" sz="3200" dirty="0"/>
          </a:p>
        </p:txBody>
      </p:sp>
      <p:pic>
        <p:nvPicPr>
          <p:cNvPr id="8194" name="Picture 2" descr="C:\Documents and Settings\Kopitina\Рабочий стол\для презентации\IMG_7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00114"/>
            <a:ext cx="5968313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Kopitina\Рабочий стол\для презентации\IMG_65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7643866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X:\АХЧ\Копытина-ОВ\ФОТО\благоустройство 2018-2\IMG_65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Физиотерапевтическое отделение</a:t>
            </a:r>
            <a:endParaRPr lang="ru-RU" sz="3200" dirty="0"/>
          </a:p>
        </p:txBody>
      </p:sp>
      <p:pic>
        <p:nvPicPr>
          <p:cNvPr id="11267" name="Picture 3" descr="X:\АХЧ\Копытина-ОВ\ФОТО\Благоустройство 2018\IMG_6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85800"/>
            <a:ext cx="6215080" cy="414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Kopitina\Рабочий стол\для презентации\IMG_66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Серологическая лаборатория</a:t>
            </a:r>
            <a:endParaRPr lang="ru-RU" sz="3200" dirty="0"/>
          </a:p>
        </p:txBody>
      </p:sp>
      <p:pic>
        <p:nvPicPr>
          <p:cNvPr id="12290" name="Picture 2" descr="C:\Documents and Settings\Kopitina\Рабочий стол\для презентации\IMG_6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857238"/>
            <a:ext cx="6229270" cy="3873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Kopitina\Рабочий стол\для презентации\20170726_092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Kopitina\Рабочий стол\для презентации\IMG_7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5187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286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Хирургическое отделение</a:t>
            </a:r>
            <a:endParaRPr lang="ru-RU" sz="3200" dirty="0"/>
          </a:p>
        </p:txBody>
      </p:sp>
      <p:pic>
        <p:nvPicPr>
          <p:cNvPr id="5" name="Picture 2" descr="C:\Documents and Settings\Kopitina\Рабочий стол\для презентации\IMG_66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857238"/>
            <a:ext cx="5996191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X:\АХЧ\Копытина-ОВ\ФОТО\благоустройство 2018-2\IMG_66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4292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Аптека</a:t>
            </a:r>
            <a:endParaRPr lang="ru-RU" sz="3200" dirty="0"/>
          </a:p>
        </p:txBody>
      </p:sp>
      <p:pic>
        <p:nvPicPr>
          <p:cNvPr id="6" name="Picture 2" descr="X:\АХЧ\Копытина-ОВ\ФОТО\Благоустройство 2018\IMG_64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71486"/>
            <a:ext cx="6643735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34"/>
            <a:ext cx="8229600" cy="57150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Урологическое отделение</a:t>
            </a:r>
            <a:endParaRPr lang="ru-RU" sz="3200" dirty="0"/>
          </a:p>
        </p:txBody>
      </p:sp>
      <p:pic>
        <p:nvPicPr>
          <p:cNvPr id="8195" name="Picture 3" descr="C:\Documents and Settings\Kopitina\Рабочий стол\АХЧ с 2017 года\клумбы июль 2017\20170726_091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6"/>
            <a:ext cx="7112050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Kopitina\Рабочий стол\АХЧ с 2017 года\клумбы июль 2017\20170726_091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57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Пищеблок</a:t>
            </a:r>
            <a:endParaRPr lang="ru-RU" sz="3200" dirty="0"/>
          </a:p>
        </p:txBody>
      </p:sp>
      <p:pic>
        <p:nvPicPr>
          <p:cNvPr id="10242" name="Picture 2" descr="X:\АХЧ\Копытина-ОВ\ФОТО\Благоустройство 2018\IMG_6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714362"/>
            <a:ext cx="6215107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X:\АХЧ\Копытина-ОВ\ФОТО\благоустройство 2018-2\IMG_6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10"/>
            <a:ext cx="4500594" cy="3000396"/>
          </a:xfrm>
          <a:prstGeom prst="rect">
            <a:avLst/>
          </a:prstGeom>
          <a:noFill/>
        </p:spPr>
      </p:pic>
      <p:pic>
        <p:nvPicPr>
          <p:cNvPr id="6" name="Picture 2" descr="C:\Documents and Settings\Kopitina\Рабочий стол\для презентации\IMG_6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28808"/>
            <a:ext cx="4305295" cy="2870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Отделение платных медицинских услуг</a:t>
            </a:r>
            <a:endParaRPr lang="ru-RU" sz="3200" dirty="0"/>
          </a:p>
        </p:txBody>
      </p:sp>
      <p:pic>
        <p:nvPicPr>
          <p:cNvPr id="12291" name="Picture 3" descr="X:\АХЧ\Копытина-ОВ\ФОТО\цветы платной\IMG_7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928676"/>
            <a:ext cx="6147671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X:\АХЧ\Копытина-ОВ\ФОТО\цветы платной\IMG_76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6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X:\АХЧ\Копытина-ОВ\ФОТО\цветы платной\IMG_77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Kopitina\Рабочий стол\для презентации\IMG_7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14494"/>
            <a:ext cx="4822065" cy="3214710"/>
          </a:xfrm>
          <a:prstGeom prst="rect">
            <a:avLst/>
          </a:prstGeom>
          <a:noFill/>
        </p:spPr>
      </p:pic>
      <p:pic>
        <p:nvPicPr>
          <p:cNvPr id="1026" name="Picture 2" descr="X:\АХЧ\Копытина-ОВ\ФОТО\благоустройство сентябрь-2018\IMG_7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10"/>
            <a:ext cx="458738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X:\АХЧ\Копытина-ОВ\ФОТО\цветы платной\IMG_77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Бактериологическая лаборатория</a:t>
            </a:r>
            <a:endParaRPr lang="ru-RU" sz="3200" dirty="0"/>
          </a:p>
        </p:txBody>
      </p:sp>
      <p:pic>
        <p:nvPicPr>
          <p:cNvPr id="5" name="Picture 2" descr="X:\АХЧ\Копытина-ОВ\ФОТО\Благоустройство 2018\IMG_6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761986"/>
            <a:ext cx="6143668" cy="4095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X:\АХЧ\Копытина-ОВ\ФОТО\Благоустройство 2018\IMG_6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10"/>
            <a:ext cx="3000396" cy="4303095"/>
          </a:xfrm>
          <a:prstGeom prst="rect">
            <a:avLst/>
          </a:prstGeom>
          <a:noFill/>
        </p:spPr>
      </p:pic>
      <p:pic>
        <p:nvPicPr>
          <p:cNvPr id="6" name="Picture 2" descr="X:\АХЧ\Копытина-ОВ\ФОТО\благоустройство сентябрь-2018\IMG_7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857238"/>
            <a:ext cx="5465007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Административно-хозяйственная часть</a:t>
            </a:r>
            <a:endParaRPr lang="ru-RU" sz="3200" dirty="0"/>
          </a:p>
        </p:txBody>
      </p:sp>
      <p:pic>
        <p:nvPicPr>
          <p:cNvPr id="20482" name="Picture 2" descr="C:\Documents and Settings\Kopitina\Рабочий стол\для презентации\IMG_69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928676"/>
            <a:ext cx="5968313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Kopitina\Рабочий стол\для презентации\IMG_6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8"/>
            <a:ext cx="4858855" cy="3210970"/>
          </a:xfrm>
          <a:prstGeom prst="rect">
            <a:avLst/>
          </a:prstGeom>
          <a:noFill/>
        </p:spPr>
      </p:pic>
      <p:pic>
        <p:nvPicPr>
          <p:cNvPr id="5" name="Picture 2" descr="C:\Documents and Settings\Kopitina\Рабочий стол\для презентации\IMG_6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714494"/>
            <a:ext cx="4822065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Documents and Settings\Kopitina\Рабочий стол\для презентации\IMG_6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62"/>
            <a:ext cx="5720143" cy="3786214"/>
          </a:xfrm>
          <a:prstGeom prst="rect">
            <a:avLst/>
          </a:prstGeom>
          <a:noFill/>
        </p:spPr>
      </p:pic>
      <p:pic>
        <p:nvPicPr>
          <p:cNvPr id="7" name="Picture 2" descr="C:\Documents and Settings\Kopitina\Рабочий стол\для презентации\20170726_092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14296"/>
            <a:ext cx="2714644" cy="4698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125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Гинекологическое отделение № 3</a:t>
            </a:r>
            <a:endParaRPr lang="ru-RU" sz="3200" dirty="0"/>
          </a:p>
        </p:txBody>
      </p:sp>
      <p:pic>
        <p:nvPicPr>
          <p:cNvPr id="23556" name="Picture 4" descr="X:\АХЧ\Копытина-ОВ\ФОТО\благоустройство 2018-2\IMG_65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800"/>
            <a:ext cx="6511145" cy="4157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X:\АХЧ\Копытина-ОВ\ФОТО\благоустройство 2018-2\IMG_6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10"/>
            <a:ext cx="5171422" cy="3394075"/>
          </a:xfrm>
          <a:prstGeom prst="rect">
            <a:avLst/>
          </a:prstGeom>
          <a:noFill/>
        </p:spPr>
      </p:pic>
      <p:pic>
        <p:nvPicPr>
          <p:cNvPr id="5" name="Picture 2" descr="X:\АХЧ\Копытина-ОВ\ФОТО\благоустройство 2018-2\IMG_6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00180"/>
            <a:ext cx="4750422" cy="329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34"/>
            <a:ext cx="8229600" cy="57150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Дневной стационар</a:t>
            </a:r>
            <a:endParaRPr lang="ru-RU" sz="3200" dirty="0"/>
          </a:p>
        </p:txBody>
      </p:sp>
      <p:pic>
        <p:nvPicPr>
          <p:cNvPr id="26627" name="Picture 3" descr="C:\Documents and Settings\Kopitina\Рабочий стол\для презентации\IMG_7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928676"/>
            <a:ext cx="6072230" cy="3993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Гинекологическое отделение № 5</a:t>
            </a:r>
            <a:endParaRPr lang="ru-RU" sz="3200" dirty="0"/>
          </a:p>
        </p:txBody>
      </p:sp>
      <p:pic>
        <p:nvPicPr>
          <p:cNvPr id="27650" name="Picture 2" descr="X:\АХЧ\Копытина-ОВ\ФОТО\Благоустройство 2018\IMG_64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800"/>
            <a:ext cx="6000792" cy="4237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opitina\Рабочий стол\для презентации\IMG_7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58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Отделение УЗИ</a:t>
            </a:r>
            <a:endParaRPr lang="ru-RU" sz="3600" b="1" dirty="0"/>
          </a:p>
        </p:txBody>
      </p:sp>
      <p:pic>
        <p:nvPicPr>
          <p:cNvPr id="5" name="Picture 2" descr="X:\АХЧ\Копытина-ОВ\ФОТО\благоустройство сентябрь-2018\IMG_7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14362"/>
            <a:ext cx="6357982" cy="419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Kopitina\Рабочий стол\для презентации\IMG_6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62"/>
            <a:ext cx="5091113" cy="3394075"/>
          </a:xfrm>
          <a:prstGeom prst="rect">
            <a:avLst/>
          </a:prstGeom>
          <a:noFill/>
        </p:spPr>
      </p:pic>
      <p:pic>
        <p:nvPicPr>
          <p:cNvPr id="5" name="Picture 2" descr="X:\АХЧ\Копытина-ОВ\ФОТО\Благоустройство 2018\IMG_6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357304"/>
            <a:ext cx="3653595" cy="339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Documents and Settings\Kopitina\Рабочий стол\для презентации\IMG_65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285734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СПАСИБО ЗА ВНИМАНИЕ !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9"/>
            <a:ext cx="9072626" cy="78581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 Math" pitchFamily="18" charset="0"/>
              </a:rPr>
              <a:t>Отделение анестезиологии и реанимации</a:t>
            </a:r>
            <a:endParaRPr lang="ru-RU" sz="3200" b="1" dirty="0">
              <a:solidFill>
                <a:srgbClr val="C00000"/>
              </a:solidFill>
              <a:latin typeface="Cambria" pitchFamily="18" charset="0"/>
              <a:ea typeface="Cambria Math" pitchFamily="18" charset="0"/>
            </a:endParaRPr>
          </a:p>
        </p:txBody>
      </p:sp>
      <p:pic>
        <p:nvPicPr>
          <p:cNvPr id="4" name="Picture 2" descr="C:\Documents and Settings\Kopitina\Рабочий стол\для презентации\IMG_6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928676"/>
            <a:ext cx="5698412" cy="3800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opitina\Рабочий стол\для презентации\IMG_66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58"/>
            <a:ext cx="7286650" cy="4857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АХЧ\Копытина-ОВ\ФОТО\благоустройство 2018-2\IMG_66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6"/>
            <a:ext cx="4146931" cy="3394075"/>
          </a:xfrm>
          <a:prstGeom prst="rect">
            <a:avLst/>
          </a:prstGeom>
          <a:noFill/>
        </p:spPr>
      </p:pic>
      <p:pic>
        <p:nvPicPr>
          <p:cNvPr id="3075" name="Picture 3" descr="X:\АХЧ\Копытина-ОВ\ФОТО\благоустройство 2018-2\IMG_6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643056"/>
            <a:ext cx="4893503" cy="3262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Kopitina\Рабочий стол\для презентации\IMG_6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0114"/>
            <a:ext cx="5786478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285734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Гинекологическое отделение № 1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3972</TotalTime>
  <Words>75</Words>
  <Application>Microsoft Office PowerPoint</Application>
  <PresentationFormat>Экран (16:9)</PresentationFormat>
  <Paragraphs>25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Специальное оформление</vt:lpstr>
      <vt:lpstr>Слайд 1</vt:lpstr>
      <vt:lpstr>Слайд 2</vt:lpstr>
      <vt:lpstr>Слайд 3</vt:lpstr>
      <vt:lpstr>Слайд 4</vt:lpstr>
      <vt:lpstr>Слайд 5</vt:lpstr>
      <vt:lpstr>Отделение анестезиологии и реанимации</vt:lpstr>
      <vt:lpstr>Слайд 7</vt:lpstr>
      <vt:lpstr>Слайд 8</vt:lpstr>
      <vt:lpstr>Слайд 9</vt:lpstr>
      <vt:lpstr>Слайд 10</vt:lpstr>
      <vt:lpstr>Слайд 11</vt:lpstr>
      <vt:lpstr>Гинекологическое отделение № 2  </vt:lpstr>
      <vt:lpstr>Слайд 13</vt:lpstr>
      <vt:lpstr>Гинекологическое отделение № 4</vt:lpstr>
      <vt:lpstr>Слайд 15</vt:lpstr>
      <vt:lpstr>Слайд 16</vt:lpstr>
      <vt:lpstr>Гинекологическое отделение № 7</vt:lpstr>
      <vt:lpstr>Слайд 18</vt:lpstr>
      <vt:lpstr>Слайд 19</vt:lpstr>
      <vt:lpstr>Слайд 20</vt:lpstr>
      <vt:lpstr>Централизованная служба уборки</vt:lpstr>
      <vt:lpstr>Слайд 22</vt:lpstr>
      <vt:lpstr>Консультативно-диагностическое отделение</vt:lpstr>
      <vt:lpstr>Слайд 24</vt:lpstr>
      <vt:lpstr>Слайд 25</vt:lpstr>
      <vt:lpstr>Физиотерапевтическое отделение</vt:lpstr>
      <vt:lpstr>Слайд 27</vt:lpstr>
      <vt:lpstr>Серологическая лаборатория</vt:lpstr>
      <vt:lpstr>Слайд 29</vt:lpstr>
      <vt:lpstr>Хирургическое отделение</vt:lpstr>
      <vt:lpstr>Слайд 31</vt:lpstr>
      <vt:lpstr>Аптека</vt:lpstr>
      <vt:lpstr>Урологическое отделение</vt:lpstr>
      <vt:lpstr>Слайд 34</vt:lpstr>
      <vt:lpstr>Пищеблок</vt:lpstr>
      <vt:lpstr>Слайд 36</vt:lpstr>
      <vt:lpstr>Отделение платных медицинских услуг</vt:lpstr>
      <vt:lpstr>Слайд 38</vt:lpstr>
      <vt:lpstr>Слайд 39</vt:lpstr>
      <vt:lpstr>Слайд 40</vt:lpstr>
      <vt:lpstr>Бактериологическая лаборатория</vt:lpstr>
      <vt:lpstr>Слайд 42</vt:lpstr>
      <vt:lpstr>Административно-хозяйственная часть</vt:lpstr>
      <vt:lpstr>Слайд 44</vt:lpstr>
      <vt:lpstr>Слайд 45</vt:lpstr>
      <vt:lpstr>Гинекологическое отделение № 3</vt:lpstr>
      <vt:lpstr>Слайд 47</vt:lpstr>
      <vt:lpstr>Дневной стационар</vt:lpstr>
      <vt:lpstr>Гинекологическое отделение № 5</vt:lpstr>
      <vt:lpstr>Отделение УЗИ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модуля АТЭ в среде qMS</dc:title>
  <dc:creator>Екатерина</dc:creator>
  <cp:lastModifiedBy>kopitina</cp:lastModifiedBy>
  <cp:revision>272</cp:revision>
  <dcterms:created xsi:type="dcterms:W3CDTF">2015-10-01T00:29:33Z</dcterms:created>
  <dcterms:modified xsi:type="dcterms:W3CDTF">2018-10-04T09:32:54Z</dcterms:modified>
</cp:coreProperties>
</file>