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83" r:id="rId3"/>
    <p:sldId id="302" r:id="rId4"/>
    <p:sldId id="303" r:id="rId5"/>
    <p:sldId id="304" r:id="rId6"/>
    <p:sldId id="305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4" r:id="rId16"/>
    <p:sldId id="315" r:id="rId17"/>
    <p:sldId id="316" r:id="rId18"/>
    <p:sldId id="317" r:id="rId19"/>
    <p:sldId id="318" r:id="rId20"/>
    <p:sldId id="319" r:id="rId21"/>
    <p:sldId id="320" r:id="rId22"/>
    <p:sldId id="321" r:id="rId23"/>
    <p:sldId id="322" r:id="rId24"/>
    <p:sldId id="323" r:id="rId25"/>
    <p:sldId id="324" r:id="rId26"/>
    <p:sldId id="325" r:id="rId27"/>
    <p:sldId id="326" r:id="rId28"/>
    <p:sldId id="327" r:id="rId29"/>
    <p:sldId id="328" r:id="rId30"/>
    <p:sldId id="329" r:id="rId31"/>
    <p:sldId id="330" r:id="rId32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93D86-5EF3-49BB-8864-BEEDB404DED1}" type="datetimeFigureOut">
              <a:rPr lang="ru-RU" smtClean="0"/>
              <a:t>13.08.2019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EF9BD-1027-46EC-B037-46D62C505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727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93D86-5EF3-49BB-8864-BEEDB404DED1}" type="datetimeFigureOut">
              <a:rPr lang="ru-RU" smtClean="0"/>
              <a:t>13.08.2019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EF9BD-1027-46EC-B037-46D62C505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181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93D86-5EF3-49BB-8864-BEEDB404DED1}" type="datetimeFigureOut">
              <a:rPr lang="ru-RU" smtClean="0"/>
              <a:t>13.08.2019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EF9BD-1027-46EC-B037-46D62C505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491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93D86-5EF3-49BB-8864-BEEDB404DED1}" type="datetimeFigureOut">
              <a:rPr lang="ru-RU" smtClean="0"/>
              <a:t>13.08.2019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EF9BD-1027-46EC-B037-46D62C505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240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93D86-5EF3-49BB-8864-BEEDB404DED1}" type="datetimeFigureOut">
              <a:rPr lang="ru-RU" smtClean="0"/>
              <a:t>13.08.2019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EF9BD-1027-46EC-B037-46D62C505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158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93D86-5EF3-49BB-8864-BEEDB404DED1}" type="datetimeFigureOut">
              <a:rPr lang="ru-RU" smtClean="0"/>
              <a:t>13.08.2019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EF9BD-1027-46EC-B037-46D62C505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445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93D86-5EF3-49BB-8864-BEEDB404DED1}" type="datetimeFigureOut">
              <a:rPr lang="ru-RU" smtClean="0"/>
              <a:t>13.08.2019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EF9BD-1027-46EC-B037-46D62C505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5348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93D86-5EF3-49BB-8864-BEEDB404DED1}" type="datetimeFigureOut">
              <a:rPr lang="ru-RU" smtClean="0"/>
              <a:t>13.08.2019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EF9BD-1027-46EC-B037-46D62C505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729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93D86-5EF3-49BB-8864-BEEDB404DED1}" type="datetimeFigureOut">
              <a:rPr lang="ru-RU" smtClean="0"/>
              <a:t>13.08.2019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EF9BD-1027-46EC-B037-46D62C505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330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93D86-5EF3-49BB-8864-BEEDB404DED1}" type="datetimeFigureOut">
              <a:rPr lang="ru-RU" smtClean="0"/>
              <a:t>13.08.2019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EF9BD-1027-46EC-B037-46D62C505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857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93D86-5EF3-49BB-8864-BEEDB404DED1}" type="datetimeFigureOut">
              <a:rPr lang="ru-RU" smtClean="0"/>
              <a:t>13.08.2019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EF9BD-1027-46EC-B037-46D62C505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118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93D86-5EF3-49BB-8864-BEEDB404DED1}" type="datetimeFigureOut">
              <a:rPr lang="ru-RU" smtClean="0"/>
              <a:t>13.08.2019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EF9BD-1027-46EC-B037-46D62C505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514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28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80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91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57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191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362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42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744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43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792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375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559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416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20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329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132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943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695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5442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544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622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685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2315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226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237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9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88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747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973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33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011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0</Words>
  <Application>Microsoft Office PowerPoint</Application>
  <PresentationFormat>Широкоэкранный</PresentationFormat>
  <Paragraphs>0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Denis Denis</dc:creator>
  <cp:lastModifiedBy>Шекун Анастасия Владимировна</cp:lastModifiedBy>
  <cp:revision>10</cp:revision>
  <cp:lastPrinted>2019-08-13T13:29:29Z</cp:lastPrinted>
  <dcterms:created xsi:type="dcterms:W3CDTF">2019-06-26T10:06:37Z</dcterms:created>
  <dcterms:modified xsi:type="dcterms:W3CDTF">2019-08-13T13:30:05Z</dcterms:modified>
</cp:coreProperties>
</file>