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DB17-38C3-4EA7-9743-AF913DAA4E59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66B2-871B-4E61-97E5-463A63DE9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5162435611816_fe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8358214" cy="10715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КГБУЗ «Красноярская межрайонная клиническая  больница №4»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8929718" cy="32861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Санаторно-курортное лечение и отдых 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71538" cy="902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14097927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1857364"/>
            <a:ext cx="642942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ЛЕЧЕНИЕ ПО СЛЕДУЮЩИМ ВИДАМ ЗАБОЛЕВАНИЙ:</a:t>
            </a:r>
          </a:p>
          <a:p>
            <a:pPr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СЕРДЕЧНО-СОСУДИСТОЙ СИСТЕМЫ; </a:t>
            </a:r>
          </a:p>
          <a:p>
            <a:pPr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ЖКТ;</a:t>
            </a:r>
          </a:p>
          <a:p>
            <a:pPr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ОРГАНОВ ДЫХАНИЯ;</a:t>
            </a:r>
          </a:p>
          <a:p>
            <a:pPr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ЛОР ОРГАНОВ; </a:t>
            </a:r>
          </a:p>
          <a:p>
            <a:pPr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НЕРВНОЙ СИСТЕМЫ;</a:t>
            </a:r>
          </a:p>
          <a:p>
            <a:pPr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ОПОРНО ДВИГАТЕЛЬНОГО АППАРАТА.</a:t>
            </a:r>
          </a:p>
          <a:p>
            <a:pPr>
              <a:buFont typeface="Arial" pitchFamily="34" charset="0"/>
              <a:buChar char="•"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Условия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Пребывание – 18дней</a:t>
            </a:r>
          </a:p>
          <a:p>
            <a:pPr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Оплата 30% от стоимости путевки</a:t>
            </a: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САНАТОРНО-ОЗДОРОВИТЕЛЬНЫЙ КОМПЛЕКС  «ТЕСЬ»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erez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8"/>
          </a:xfrm>
        </p:spPr>
      </p:pic>
      <p:pic>
        <p:nvPicPr>
          <p:cNvPr id="5" name="Рисунок 4" descr="Cyr9aEIimP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76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5357818" y="0"/>
            <a:ext cx="378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</a:t>
            </a: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Зеленогорск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9144000" cy="47705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sz="28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Санаторий — профилакторий "Березка" приглашает на лечение с заболеваниями:</a:t>
            </a:r>
          </a:p>
          <a:p>
            <a:pPr fontAlgn="base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опорно-двигательного аппарат</a:t>
            </a:r>
          </a:p>
          <a:p>
            <a:pPr fontAlgn="base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сердечно — сосудистой системы</a:t>
            </a:r>
          </a:p>
          <a:p>
            <a:pPr fontAlgn="base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центральной и периферической нервной системы</a:t>
            </a:r>
          </a:p>
          <a:p>
            <a:pPr fontAlgn="base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желудочно — кишечного тракта.</a:t>
            </a:r>
          </a:p>
          <a:p>
            <a:pPr algn="just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Условия:</a:t>
            </a:r>
          </a:p>
          <a:p>
            <a:pPr algn="just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Пребывание на 14 дней</a:t>
            </a:r>
          </a:p>
          <a:p>
            <a:pPr algn="just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путевки 40600 рублей</a:t>
            </a:r>
          </a:p>
          <a:p>
            <a:pPr algn="just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Возврат 20300 рублей</a:t>
            </a:r>
          </a:p>
          <a:p>
            <a:pPr algn="just"/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378529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Санаторий «Шушенский»</a:t>
            </a:r>
            <a:endParaRPr lang="ru-RU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m3fgiylMX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4414" cy="11429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720" y="1571612"/>
            <a:ext cx="800105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Показания для лечения в санатории «Шушенский»: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Болезни опорно-двигательного аппарата;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Болезни органов пищеварения;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Болезни нервной системы;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Болезни органов дыхания;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Гинекологические заболевания;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Сердечно- сосудистые заболевания.</a:t>
            </a:r>
          </a:p>
          <a:p>
            <a:pPr lvl="0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Условия: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Пребывание 14 дней;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 оплаты 40 600 рублей;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Возврат 20 300 рублей.</a:t>
            </a: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6fa058a496118ad633353daf1226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Курорты Алтая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(Белокуриха, Катунь, Сибирь</a:t>
            </a:r>
            <a:r>
              <a:rPr lang="ru-RU" sz="4400" b="1" dirty="0" smtClean="0">
                <a:solidFill>
                  <a:schemeClr val="bg1"/>
                </a:solidFill>
              </a:rPr>
              <a:t>)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596" y="1357298"/>
            <a:ext cx="792958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200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cromRegular" charset="0"/>
                <a:ea typeface="Times New Roman" pitchFamily="18" charset="0"/>
                <a:cs typeface="Arial" pitchFamily="34" charset="0"/>
              </a:rPr>
              <a:t>Лечение по следующим видам заболеваний: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cromRegular" charset="0"/>
                <a:ea typeface="Times New Roman" pitchFamily="18" charset="0"/>
                <a:cs typeface="Arial" pitchFamily="34" charset="0"/>
              </a:rPr>
              <a:t> С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cromRegular" charset="0"/>
                <a:ea typeface="Times New Roman" pitchFamily="18" charset="0"/>
                <a:cs typeface="Arial" pitchFamily="34" charset="0"/>
              </a:rPr>
              <a:t>ердечно-сосудистая система</a:t>
            </a:r>
            <a:endParaRPr kumimoji="0" lang="ru-RU" sz="22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cromRegular" charset="0"/>
                <a:ea typeface="Times New Roman" pitchFamily="18" charset="0"/>
                <a:cs typeface="Arial" pitchFamily="34" charset="0"/>
              </a:rPr>
              <a:t>Нервная система</a:t>
            </a:r>
            <a:endParaRPr kumimoji="0" lang="ru-RU" sz="22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cromRegular" charset="0"/>
                <a:ea typeface="Times New Roman" pitchFamily="18" charset="0"/>
                <a:cs typeface="Arial" pitchFamily="34" charset="0"/>
              </a:rPr>
              <a:t>Костно-мышечная система</a:t>
            </a:r>
            <a:endParaRPr kumimoji="0" lang="ru-RU" sz="22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cromRegular" charset="0"/>
                <a:ea typeface="Times New Roman" pitchFamily="18" charset="0"/>
                <a:cs typeface="Arial" pitchFamily="34" charset="0"/>
              </a:rPr>
              <a:t>Эндокринная система</a:t>
            </a:r>
            <a:endParaRPr kumimoji="0" lang="ru-RU" sz="22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cromRegular" charset="0"/>
                <a:ea typeface="Times New Roman" pitchFamily="18" charset="0"/>
                <a:cs typeface="Arial" pitchFamily="34" charset="0"/>
              </a:rPr>
              <a:t>Гинекология</a:t>
            </a:r>
            <a:endParaRPr kumimoji="0" lang="ru-RU" sz="22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cromRegular" charset="0"/>
                <a:ea typeface="Times New Roman" pitchFamily="18" charset="0"/>
                <a:cs typeface="Arial" pitchFamily="34" charset="0"/>
              </a:rPr>
              <a:t>Урология</a:t>
            </a:r>
            <a:endParaRPr kumimoji="0" lang="ru-RU" sz="22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cromRegular" charset="0"/>
                <a:ea typeface="Times New Roman" pitchFamily="18" charset="0"/>
                <a:cs typeface="Arial" pitchFamily="34" charset="0"/>
              </a:rPr>
              <a:t>Органы пищеварения</a:t>
            </a:r>
            <a:endParaRPr kumimoji="0" lang="ru-RU" sz="22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cromRegular" charset="0"/>
                <a:ea typeface="Times New Roman" pitchFamily="18" charset="0"/>
                <a:cs typeface="Arial" pitchFamily="34" charset="0"/>
              </a:rPr>
              <a:t>Органы дыхания</a:t>
            </a:r>
            <a:endParaRPr kumimoji="0" lang="ru-RU" sz="22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cromRegular" charset="0"/>
                <a:ea typeface="Times New Roman" pitchFamily="18" charset="0"/>
                <a:cs typeface="Arial" pitchFamily="34" charset="0"/>
              </a:rPr>
              <a:t>Кожа и подкожная клетчатка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Условия: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Пребывание 14 дней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Оплата  санаторий «Белокуриха»</a:t>
            </a:r>
            <a:r>
              <a:rPr kumimoji="0" lang="ru-RU" sz="2200" b="0" i="0" u="none" strike="noStrike" cap="none" normalizeH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41 3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00 рублей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Оплата санаторий « Катунь», «Сибирь» 40 600 рублей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Возврат </a:t>
            </a:r>
            <a:r>
              <a:rPr lang="ru-RU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20 3</a:t>
            </a:r>
            <a:r>
              <a:rPr kumimoji="0" lang="ru-RU" sz="22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00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allery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Санаторий «Карачи»</a:t>
            </a:r>
            <a:endParaRPr lang="ru-RU" sz="6600" b="1" i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318022"/>
            <a:ext cx="67151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 для лечения в санатории: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 сосудистая система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Пищеварительная система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Гинекологические заболевания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Нервная система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Опорно-двигательный аппарат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Органы дыхания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Эндокринная система /обмен веществ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Мочеполовая система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Условия: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Пребывание14 дней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Оплата 43 400 рублей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Возврат 21 700 рублей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-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Санаторий «Саянская Благодать»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находится на юге Хакасии в небольшом городке Абаза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(взрослые, мать и дитя)</a:t>
            </a:r>
            <a:endParaRPr lang="ru-RU" sz="2800" b="1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7500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Благоприятный климат, кристально чистый воздух, организованный досуг, сбалансированное питание и комплексное лечение идеально способствуют отдыху, оздоровлению и очищению организма.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Условия: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Пребывание 14  дней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Оплата путевки  мать и дитя  35 000 рублей(доплата за второго ребенка 900 руб. сутки(возврат за доплату не идет)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Возврат 17500 рублей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Оплата 1 взрослый 21 000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Возврат 10 500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zvilistaya-doroga-osen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596" y="1857364"/>
            <a:ext cx="82868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Сотрудники являющиеся членами Профсоюза могут воспользоваться правом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санаторно-курортное лечение для себя и для членов своей семьи.</a:t>
            </a:r>
            <a:endParaRPr lang="ru-RU" sz="32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Воспользоваться правом на оздоровление и лечение могут сотрудники  1 раз в 3 года.</a:t>
            </a: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00100" y="285728"/>
            <a:ext cx="7432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328</Words>
  <Application>Microsoft Office PowerPoint</Application>
  <PresentationFormat>Экран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КГБУЗ «Красноярская межрайонная клиническая  больница №4»</vt:lpstr>
      <vt:lpstr>САНАТОРНО-ОЗДОРОВИТЕЛЬНЫЙ КОМПЛЕКС  «ТЕСЬ»</vt:lpstr>
      <vt:lpstr>Слайд 3</vt:lpstr>
      <vt:lpstr>Санаторий «Шушенский»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КГБУЗ «Красноярская межрайонная клиническая  больница №4»</dc:title>
  <dc:creator>Метро</dc:creator>
  <cp:lastModifiedBy>Метро</cp:lastModifiedBy>
  <cp:revision>10</cp:revision>
  <dcterms:created xsi:type="dcterms:W3CDTF">2020-01-16T13:03:38Z</dcterms:created>
  <dcterms:modified xsi:type="dcterms:W3CDTF">2020-01-23T12:22:00Z</dcterms:modified>
</cp:coreProperties>
</file>