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F94F7-5F84-4328-8BC6-0CDF6F2F8DF6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8842E-0725-4001-B27A-84430EC0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792-750D-4B3B-A2B2-BE0287B1E6E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9553" y="683746"/>
            <a:ext cx="8533456" cy="4392488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ПОРЯДОК НАПРАВЛЕНИЯ ПАЦИЕНТОВ НА КОМПЛЕКСНУЮ УСЛУГУ СОГЛАСНО ПРИКАЗА МЗ КРАСНОЯРСКОГО КРАЯ №147-орг от 28.03.2016 г.</a:t>
            </a:r>
            <a:endParaRPr lang="ru-RU" sz="32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5792894"/>
            <a:ext cx="8643998" cy="99369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Бирюкова Юлия Александровна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Красноярск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9000000" cy="857232"/>
          </a:xfrm>
        </p:spPr>
        <p:txBody>
          <a:bodyPr anchor="ctr" anchorCtr="1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Комплексная медицинская услуга по обследованию мужчин </a:t>
            </a:r>
            <a:br>
              <a:rPr lang="ru-R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при мужском факторе  бесплодия  (расширенная </a:t>
            </a:r>
            <a:r>
              <a:rPr lang="ru-RU" sz="20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спермограмма</a:t>
            </a:r>
            <a:r>
              <a:rPr lang="ru-R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48826"/>
          <a:ext cx="825820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Наименование услуги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Исследование образца спермы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спермограмма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) с помощью анализатора спермы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Микроскопическое исследование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(морфология) с помощью анализатора спермы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Прием (осмотр, консультация) врача-уролога первичный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Тест «смешанная 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антиглобулиновая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реакция сперматозоидов»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Тест на фрагментацию ДНК сперматозоидов с помощью анализатора спермы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-71470" y="714356"/>
            <a:ext cx="5000660" cy="71438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Код услуги: В.03.053.000.000.003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71406" y="1214422"/>
            <a:ext cx="9000000" cy="64294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СОСТАВ МЕДИЦИНСКОЙ УСЛУГИ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9000000" cy="1080000"/>
          </a:xfrm>
        </p:spPr>
        <p:txBody>
          <a:bodyPr anchor="ctr" anchorCtr="1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ПОКАЗАНИЯ ДЛЯ НАПРАВЛЕНИЯ ПАЦИЕНТОВ НА КОМПЛЕКСНУЮ УСЛУГУ В.03.053.000.000.003</a:t>
            </a:r>
            <a:endParaRPr lang="en-GB" sz="28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599" cy="450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2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показания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код МКБ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Тератозооспермия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: более 85% патологических сперматозоидов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 46.0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Идиопатическое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бесплодие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 46.0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Варикоцеле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86.1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Неудачные попытки ЭКО/ЭКО+ИКСИ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Z 04.8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Мужчина в возрасте 45 лет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Z 04.8</a:t>
                      </a:r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Содержимое 3"/>
          <p:cNvSpPr txBox="1">
            <a:spLocks/>
          </p:cNvSpPr>
          <p:nvPr/>
        </p:nvSpPr>
        <p:spPr>
          <a:xfrm>
            <a:off x="428596" y="5715016"/>
            <a:ext cx="8286808" cy="971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algn="just">
              <a:lnSpc>
                <a:spcPct val="120000"/>
              </a:lnSpc>
              <a:spcAft>
                <a:spcPts val="1200"/>
              </a:spcAft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*Обязательным условием для назначения расширенной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спермограммы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является наличие в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эякуляте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менее 1 млн. сперматозоидов (за исключением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некроспермии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2000" y="0"/>
            <a:ext cx="9000000" cy="1080000"/>
          </a:xfrm>
        </p:spPr>
        <p:txBody>
          <a:bodyPr anchor="ctr" anchorCtr="1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АНАМНЕЗ </a:t>
            </a:r>
            <a:br>
              <a:rPr lang="ru-RU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ПРИ НЕУДАЧНЫХ ПОПЫТКАХ ЭКО/ЭКО+ИКСИ</a:t>
            </a:r>
            <a:endParaRPr lang="en-GB" sz="28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0000" indent="-54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Отсутствие оплодотворения</a:t>
            </a:r>
          </a:p>
          <a:p>
            <a:pPr marL="540000" indent="-54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Отсутствие качественных эмбрионов к переносу</a:t>
            </a:r>
          </a:p>
          <a:p>
            <a:pPr marL="540000" indent="-54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Ранние потери беременности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-2214610" y="664371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doc04975920180202142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0021"/>
            <a:ext cx="4503554" cy="6357958"/>
          </a:xfrm>
          <a:prstGeom prst="rect">
            <a:avLst/>
          </a:prstGeom>
        </p:spPr>
      </p:pic>
      <p:pic>
        <p:nvPicPr>
          <p:cNvPr id="7" name="Рисунок 6" descr="doc04976020180202142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1256" y="250021"/>
            <a:ext cx="4482776" cy="635795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71538" y="2643182"/>
            <a:ext cx="857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71538" y="3143248"/>
            <a:ext cx="31432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43174" y="3714752"/>
            <a:ext cx="500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43042" y="4429132"/>
            <a:ext cx="1000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одержимое 3"/>
          <p:cNvSpPr>
            <a:spLocks noGrp="1"/>
          </p:cNvSpPr>
          <p:nvPr>
            <p:ph idx="1"/>
          </p:nvPr>
        </p:nvSpPr>
        <p:spPr>
          <a:xfrm>
            <a:off x="5000628" y="285728"/>
            <a:ext cx="2114536" cy="685792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 Анамнез</a:t>
            </a:r>
          </a:p>
        </p:txBody>
      </p:sp>
      <p:sp>
        <p:nvSpPr>
          <p:cNvPr id="21" name="Содержимое 3"/>
          <p:cNvSpPr txBox="1">
            <a:spLocks/>
          </p:cNvSpPr>
          <p:nvPr/>
        </p:nvSpPr>
        <p:spPr>
          <a:xfrm>
            <a:off x="314324" y="4886348"/>
            <a:ext cx="2114536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marR="0" lvl="0" indent="-360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!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DS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480" y="3429000"/>
            <a:ext cx="857256" cy="28575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правление_мужской фактор бесплодия_А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30952" cy="3785616"/>
          </a:xfrm>
          <a:prstGeom prst="rect">
            <a:avLst/>
          </a:prstGeom>
        </p:spPr>
      </p:pic>
      <p:pic>
        <p:nvPicPr>
          <p:cNvPr id="9" name="Рисунок 8" descr="направление_мужской фактор бесплодия_А6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3048" y="3072384"/>
            <a:ext cx="5330952" cy="378561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-2214610" y="664371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071934" y="3286124"/>
            <a:ext cx="4786346" cy="5715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2594" y="2071678"/>
            <a:ext cx="9000000" cy="1080000"/>
          </a:xfrm>
        </p:spPr>
        <p:txBody>
          <a:bodyPr anchor="ctr" anchorCtr="1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en-GB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00166" y="3714752"/>
            <a:ext cx="6429420" cy="2786082"/>
          </a:xfrm>
        </p:spPr>
        <p:txBody>
          <a:bodyPr>
            <a:normAutofit fontScale="77500" lnSpcReduction="20000"/>
          </a:bodyPr>
          <a:lstStyle/>
          <a:p>
            <a:pPr marL="540000" indent="-54000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Бирюкова Юлия Александровна,</a:t>
            </a:r>
          </a:p>
          <a:p>
            <a:pPr marL="540000" indent="-54000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врач </a:t>
            </a:r>
            <a:r>
              <a:rPr lang="ru-RU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уролог-андролог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0000" indent="-54000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+7-913-580-93-53</a:t>
            </a:r>
          </a:p>
          <a:p>
            <a:pPr marL="540000" indent="-54000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+7-903-923-77-45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201</Words>
  <Application>Microsoft Office PowerPoint</Application>
  <PresentationFormat>Экран (4:3)</PresentationFormat>
  <Paragraphs>57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Тема Office</vt:lpstr>
      <vt:lpstr>ПОРЯДОК НАПРАВЛЕНИЯ ПАЦИЕНТОВ НА КОМПЛЕКСНУЮ УСЛУГУ СОГЛАСНО ПРИКАЗА МЗ КРАСНОЯРСКОГО КРАЯ №147-орг от 28.03.2016 г.</vt:lpstr>
      <vt:lpstr>Комплексная медицинская услуга по обследованию мужчин  при мужском факторе  бесплодия  (расширенная спермограмма)</vt:lpstr>
      <vt:lpstr>ПОКАЗАНИЯ ДЛЯ НАПРАВЛЕНИЯ ПАЦИЕНТОВ НА КОМПЛЕКСНУЮ УСЛУГУ В.03.053.000.000.003</vt:lpstr>
      <vt:lpstr>АНАМНЕЗ  ПРИ НЕУДАЧНЫХ ПОПЫТКАХ ЭКО/ЭКО+ИКСИ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НАПРАВЛЕНИЯ ПАЦИЕНТОВ НА КОМПЛЕКСНУЮ УСЛУГУ СОГЛАСНО ПРИКАЗА МЗ КРАСНОЯРСКОГО КРАЯ №147-орг от 28.03.2016 г.</dc:title>
  <dc:creator>Администратор</dc:creator>
  <cp:lastModifiedBy>User</cp:lastModifiedBy>
  <cp:revision>25</cp:revision>
  <dcterms:created xsi:type="dcterms:W3CDTF">2018-02-12T02:41:34Z</dcterms:created>
  <dcterms:modified xsi:type="dcterms:W3CDTF">2018-03-19T15:07:00Z</dcterms:modified>
</cp:coreProperties>
</file>